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0" r:id="rId19"/>
  </p:sldIdLst>
  <p:sldSz cx="18288000" cy="10287000"/>
  <p:notesSz cx="6858000" cy="9144000"/>
  <p:embeddedFontLst>
    <p:embeddedFont>
      <p:font typeface="Calisto MT" panose="02040603050505030304" pitchFamily="18" charset="0"/>
      <p:regular r:id="rId20"/>
      <p:bold r:id="rId21"/>
      <p:italic r:id="rId22"/>
      <p:boldItalic r:id="rId23"/>
    </p:embeddedFont>
    <p:embeddedFont>
      <p:font typeface="Wingdings 2" panose="050201020105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6040" y="2654311"/>
            <a:ext cx="14160051" cy="2743202"/>
          </a:xfrm>
        </p:spPr>
        <p:txBody>
          <a:bodyPr anchor="b">
            <a:normAutofit/>
          </a:bodyPr>
          <a:lstStyle>
            <a:lvl1pPr algn="ctr"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6040" y="5397509"/>
            <a:ext cx="14160051" cy="1574801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821711"/>
            <a:ext cx="15212699" cy="5725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847883"/>
            <a:ext cx="15532989" cy="815208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4024" y="1042514"/>
            <a:ext cx="14768019" cy="52885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30643" cy="1023708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1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2656"/>
            <a:ext cx="15530643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42770"/>
            <a:ext cx="15530645" cy="225273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5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9"/>
            <a:ext cx="13128449" cy="79912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56530"/>
            <a:ext cx="15530645" cy="22342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85900" y="132719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57074" y="439238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218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2" y="3190414"/>
            <a:ext cx="15530645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77" y="6975834"/>
            <a:ext cx="15528299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51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0067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15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49858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49858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98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3" y="2727322"/>
            <a:ext cx="5009958" cy="2771777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00" y="2727322"/>
            <a:ext cx="5009958" cy="2771777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77" y="2727322"/>
            <a:ext cx="5009958" cy="277177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2" y="914400"/>
            <a:ext cx="15530645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27153" y="2908377"/>
            <a:ext cx="4638552" cy="240443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6720553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82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18615" y="2908641"/>
            <a:ext cx="4638552" cy="241224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153" y="6720551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0046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113547" y="2901648"/>
            <a:ext cx="4638552" cy="241094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49858" y="6720548"/>
            <a:ext cx="4951476" cy="1966253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99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90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74603" y="914399"/>
            <a:ext cx="3426731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4" y="914399"/>
            <a:ext cx="11875308" cy="777240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9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6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2641601"/>
            <a:ext cx="14385825" cy="2743220"/>
          </a:xfrm>
        </p:spPr>
        <p:txBody>
          <a:bodyPr anchor="b"/>
          <a:lstStyle>
            <a:lvl1pPr algn="ctr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5384819"/>
            <a:ext cx="14385825" cy="2260581"/>
          </a:xfrm>
        </p:spPr>
        <p:txBody>
          <a:bodyPr anchor="t"/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4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2598674"/>
            <a:ext cx="7590746" cy="608812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4339" y="2598674"/>
            <a:ext cx="7596998" cy="608812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4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93" y="2601760"/>
            <a:ext cx="7633608" cy="6223154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28" y="2601760"/>
            <a:ext cx="7633608" cy="6223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808" y="2752881"/>
            <a:ext cx="7314516" cy="81732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808" y="3570206"/>
            <a:ext cx="7314516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42451" y="2752882"/>
            <a:ext cx="7342995" cy="817325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42451" y="3570206"/>
            <a:ext cx="7342995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9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5560334" cy="273287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3450" y="914400"/>
            <a:ext cx="9617886" cy="7772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47277"/>
            <a:ext cx="5560334" cy="503952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7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498" y="914400"/>
            <a:ext cx="5376249" cy="7807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885"/>
            <a:ext cx="8902424" cy="2744007"/>
          </a:xfrm>
        </p:spPr>
        <p:txBody>
          <a:bodyPr anchor="b">
            <a:noAutofit/>
          </a:bodyPr>
          <a:lstStyle>
            <a:lvl1pPr algn="ctr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827" y="1145553"/>
            <a:ext cx="4913627" cy="736923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58891"/>
            <a:ext cx="8902424" cy="506420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1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598674"/>
            <a:ext cx="15530643" cy="6088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3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0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8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53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07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511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02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602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18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65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65755" y="1143000"/>
            <a:ext cx="13956489" cy="160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8000" dirty="0">
                <a:solidFill>
                  <a:srgbClr val="FFFF00"/>
                </a:solidFill>
                <a:latin typeface="Times New Roman" panose="02020603050405020304" pitchFamily="18" charset="0"/>
                <a:ea typeface="Track"/>
                <a:cs typeface="Times New Roman" panose="02020603050405020304" pitchFamily="18" charset="0"/>
                <a:sym typeface="Track"/>
              </a:rPr>
              <a:t>PIZZA SALES ANALYSIS</a:t>
            </a:r>
          </a:p>
          <a:p>
            <a:pPr algn="ctr">
              <a:lnSpc>
                <a:spcPts val="6099"/>
              </a:lnSpc>
            </a:pPr>
            <a:r>
              <a:rPr lang="en-US" sz="8000" dirty="0">
                <a:solidFill>
                  <a:srgbClr val="FFFF00"/>
                </a:solidFill>
                <a:latin typeface="Times New Roman" panose="02020603050405020304" pitchFamily="18" charset="0"/>
                <a:ea typeface="Track"/>
                <a:cs typeface="Times New Roman" panose="02020603050405020304" pitchFamily="18" charset="0"/>
                <a:sym typeface="Track"/>
              </a:rPr>
              <a:t>USING MYSQL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2209800" y="789231"/>
            <a:ext cx="98298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Q6.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the necessary tables to find the total quantity of each pizza category ordered.</a:t>
            </a:r>
          </a:p>
          <a:p>
            <a:endParaRPr lang="en-IN" sz="3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1811000" y="23812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77306-C6AC-0039-1946-A5A30719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96012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DFE65-3EDB-9D1A-BCC9-CD3CC9B4E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6362700"/>
            <a:ext cx="5181600" cy="327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9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2209800" y="789231"/>
            <a:ext cx="982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Q7.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distribution of orders by hour of the day.</a:t>
            </a:r>
            <a:endParaRPr lang="en-IN" sz="3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1811000" y="-49563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C130F-6A98-AD3A-4ED7-051B82117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08" y="2160380"/>
            <a:ext cx="8154867" cy="3485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F1BF5B-4AD1-7A24-A569-1F1C60BF4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00" y="4229100"/>
            <a:ext cx="4146952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52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2209800" y="789231"/>
            <a:ext cx="982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Q8.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relevant tables to find the category-wise distribution of pizzas.</a:t>
            </a:r>
            <a:endParaRPr lang="en-IN" sz="3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1782425" y="-33338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4DCA4-65CB-190D-F84D-44BA62D3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324100"/>
            <a:ext cx="6026034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A3574-C9E8-9FD4-2482-4137DBCC5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5829300"/>
            <a:ext cx="568150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1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2209800" y="789231"/>
            <a:ext cx="982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Q9.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the orders by date and calculate the average number of pizzas ordered per day</a:t>
            </a:r>
            <a:r>
              <a:rPr lang="en-IN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2039600" y="-42863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4B521E-A359-3735-EA9E-8F494380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400300"/>
            <a:ext cx="9253957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719457-AA2B-CB81-07B8-1CA9F0743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199" y="6362700"/>
            <a:ext cx="491239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2209800" y="789231"/>
            <a:ext cx="982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Q10.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top 3 most ordered pizza types based on revenue.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2039600" y="33337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F87DD-2F56-A83B-76E7-566DD781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23851"/>
            <a:ext cx="9997007" cy="3832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FC5FC-CE25-6B11-4FE8-B811C658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7035556"/>
            <a:ext cx="643351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4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1752600" y="789231"/>
            <a:ext cx="1028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Q11. Calculate the percentage contribution of each pizza type to total revenue.</a:t>
            </a:r>
          </a:p>
          <a:p>
            <a:endParaRPr lang="en-US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2006262" y="-114300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20B84-B21B-FD36-7AE1-83043173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6" y="2289390"/>
            <a:ext cx="9674633" cy="7862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4657FC-B4C7-44A2-B5A0-887194C34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200" y="6438900"/>
            <a:ext cx="4876800" cy="36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2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1752600" y="789231"/>
            <a:ext cx="1028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Q12. Analyze the cumulative revenue generated over time.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2039600" y="-190500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7F0A9-95F9-5B05-50D2-F653E492A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40546"/>
            <a:ext cx="9077968" cy="4307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E865B-B9EB-0C4B-AED8-552DC4BC7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5143500"/>
            <a:ext cx="4159243" cy="50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8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1752600" y="789231"/>
            <a:ext cx="1028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Q13. Determine the top 3 most ordered pizza types based on revenue for each pizza category.</a:t>
            </a:r>
          </a:p>
          <a:p>
            <a:endParaRPr lang="en-US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2072937" y="-107108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6B8D2-ECDC-2C47-E78C-10C93EBFC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46511"/>
            <a:ext cx="11127149" cy="6193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61F8E0-D5F6-7874-4977-6E4689425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9032" y="4602100"/>
            <a:ext cx="5740393" cy="56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0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5900" y="741000"/>
            <a:ext cx="10035476" cy="6372527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49126-236A-B6F3-AE40-632F267A118A}"/>
              </a:ext>
            </a:extLst>
          </p:cNvPr>
          <p:cNvSpPr txBox="1"/>
          <p:nvPr/>
        </p:nvSpPr>
        <p:spPr>
          <a:xfrm>
            <a:off x="338193" y="1296293"/>
            <a:ext cx="9601200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Pizza Sales Analysis project, I undertook an in-depth analysis of pizza sales data using MYSQL . Leveraging four comprehensive datasets, I explored critical aspects of the business by answering 13 strategic questions. This analysis revealed valuable insights into:</a:t>
            </a:r>
          </a:p>
          <a:p>
            <a:endParaRPr lang="en-US" sz="2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growth trends and patterns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preferences and top-selling pizzas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efficiency in meeting customer expectations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findings provided a clear view of the business's overall performance, deepened our understanding of customer behavior, and highlighted key opportunities for future growth in the pizza industry.</a:t>
            </a:r>
          </a:p>
          <a:p>
            <a:endParaRPr lang="en-IN" sz="2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29800" y="495300"/>
            <a:ext cx="10035476" cy="6372527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E1619-DC16-D7C5-AEAF-8C45D7C4248F}"/>
              </a:ext>
            </a:extLst>
          </p:cNvPr>
          <p:cNvSpPr txBox="1"/>
          <p:nvPr/>
        </p:nvSpPr>
        <p:spPr>
          <a:xfrm>
            <a:off x="609600" y="495300"/>
            <a:ext cx="9700284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  <a:p>
            <a:endParaRPr lang="en-IN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the total number of orders placed.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total revenue generated from pizza sales.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highest-priced pizza.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Identify the most common pizza size ordered.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the top 5 most ordered pizza types along with their quantities.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the necessary tables to find the total quantity of each pizza category ordered.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distribution of orders by hour of the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relevant tables to find the category-wise distribution of pizzas.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the orders by date and calculate the average number of pizzas ordered per day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top 3 most ordered pizza types based on revenue.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percentage contribution of each pizza type to total revenue.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the cumulative revenue generated over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top 3 most ordered pizza types based on revenue for each pizza category.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B72E92-D67B-67B3-2D56-4EDE31275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332964"/>
            <a:ext cx="15316200" cy="8092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9918BB-B6C8-6DCD-FB91-688D3F999ACD}"/>
              </a:ext>
            </a:extLst>
          </p:cNvPr>
          <p:cNvSpPr txBox="1"/>
          <p:nvPr/>
        </p:nvSpPr>
        <p:spPr>
          <a:xfrm>
            <a:off x="7162800" y="-9525"/>
            <a:ext cx="48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1524000" y="1028409"/>
            <a:ext cx="982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. Retrieve the total number of orders placed. </a:t>
            </a:r>
            <a:endParaRPr lang="en-IN" sz="3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A6315-38DB-3A82-6B89-6FE6AD79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47899"/>
            <a:ext cx="6702417" cy="2507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A5A5C-9CD9-AF48-961E-5D023ACB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0" y="6667500"/>
            <a:ext cx="3841227" cy="1905000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AB814D5C-761B-1826-75DD-EBB1D7C4C4F3}"/>
              </a:ext>
            </a:extLst>
          </p:cNvPr>
          <p:cNvSpPr/>
          <p:nvPr/>
        </p:nvSpPr>
        <p:spPr>
          <a:xfrm>
            <a:off x="11585583" y="94280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5810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1066800" y="723900"/>
            <a:ext cx="982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Q2 . Calculate the total revenue generated from pizza sales.</a:t>
            </a:r>
            <a:endParaRPr lang="en-IN" sz="3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8121A-25AB-3856-AF5D-03F11EB3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59885"/>
            <a:ext cx="9011072" cy="2808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7B4C4F-AD93-279B-9644-B779668C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5829300"/>
            <a:ext cx="4191000" cy="2146255"/>
          </a:xfrm>
          <a:prstGeom prst="rect">
            <a:avLst/>
          </a:prstGeom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id="{3C9CE553-530C-293A-700D-674D0788F9D8}"/>
              </a:ext>
            </a:extLst>
          </p:cNvPr>
          <p:cNvSpPr/>
          <p:nvPr/>
        </p:nvSpPr>
        <p:spPr>
          <a:xfrm>
            <a:off x="11811000" y="-33338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2165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2209800" y="789231"/>
            <a:ext cx="982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. Identify the highest-priced pizza.</a:t>
            </a:r>
            <a:endParaRPr lang="en-IN" sz="3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A270F-7AF2-0554-795F-C327F418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0" y="6108739"/>
            <a:ext cx="4596222" cy="1969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F7956-91DE-D6F6-72CE-155C93D7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64" y="1638300"/>
            <a:ext cx="8116221" cy="3897710"/>
          </a:xfrm>
          <a:prstGeom prst="rect">
            <a:avLst/>
          </a:prstGeom>
        </p:spPr>
      </p:pic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1672887" y="54833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2768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2209800" y="789231"/>
            <a:ext cx="982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Q4 . Identify the most common pizza size ordered.</a:t>
            </a:r>
            <a:endParaRPr lang="en-IN" sz="3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1599870" y="114300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55C08-AF84-EB0E-625A-6250ECED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9" y="2019300"/>
            <a:ext cx="7818121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345672-664E-7F3C-D3C7-0A379C66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200" y="6207287"/>
            <a:ext cx="4953000" cy="34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2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F242F-CB69-1A6B-0019-1DFA1E57470E}"/>
              </a:ext>
            </a:extLst>
          </p:cNvPr>
          <p:cNvSpPr txBox="1"/>
          <p:nvPr/>
        </p:nvSpPr>
        <p:spPr>
          <a:xfrm>
            <a:off x="2209800" y="789231"/>
            <a:ext cx="982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Q5.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the top 5 most ordered pizza types along with their quantities</a:t>
            </a:r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55E3E9B-4F94-0588-70E4-CEBD40A55C82}"/>
              </a:ext>
            </a:extLst>
          </p:cNvPr>
          <p:cNvSpPr/>
          <p:nvPr/>
        </p:nvSpPr>
        <p:spPr>
          <a:xfrm>
            <a:off x="12053887" y="-114300"/>
            <a:ext cx="6702417" cy="4307238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9F673-E009-7686-B888-B158844F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24100"/>
            <a:ext cx="11582401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B1AA1A-044A-4091-4748-948DFCC40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0" y="6819899"/>
            <a:ext cx="5486400" cy="31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1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77</TotalTime>
  <Words>414</Words>
  <Application>Microsoft Office PowerPoint</Application>
  <PresentationFormat>Custom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Calisto MT</vt:lpstr>
      <vt:lpstr>Times New Roman</vt:lpstr>
      <vt:lpstr>Wingdings 2</vt:lpstr>
      <vt:lpstr>Arial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Paper Illustrative Pizza Restaurant Presentation</dc:title>
  <cp:lastModifiedBy>CHINMAY GORE</cp:lastModifiedBy>
  <cp:revision>10</cp:revision>
  <dcterms:created xsi:type="dcterms:W3CDTF">2006-08-16T00:00:00Z</dcterms:created>
  <dcterms:modified xsi:type="dcterms:W3CDTF">2024-10-05T17:25:16Z</dcterms:modified>
  <dc:identifier>DAGSOlKpKQI</dc:identifier>
</cp:coreProperties>
</file>